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E2AAA-2CC7-4F9C-A8C6-8B9F2A3E9EF0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AD62A-9EE1-43E3-A7E5-D268F71DF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7ADBA-1AC7-4CD6-8AFF-4E8087BA548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4C2EF-8A97-4DAF-B099-E5678836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v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Picture Placeholder 8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Picture Placeholder 10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Freeform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Freeform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Picture Placeholder 20" descr="An empty placeholder to add an image. Click on the placeholder and select the image that you wish to add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Picture Placeholder 11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7FC8593D-7C47-471E-A8DF-97AC4FFD13F5}" type="datetimeFigureOut">
              <a:rPr lang="en-US" smtClean="0"/>
              <a:pPr/>
              <a:t>4/29/2020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289D71E3-7D81-4C24-B9D8-6B108755C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3Xrtm0IVn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304800"/>
            <a:ext cx="6705600" cy="1752600"/>
          </a:xfrm>
        </p:spPr>
        <p:txBody>
          <a:bodyPr/>
          <a:lstStyle/>
          <a:p>
            <a:r>
              <a:rPr lang="sr-Cyrl-RS" dirty="0" smtClean="0"/>
              <a:t>Физичко васпитање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438400"/>
            <a:ext cx="5181600" cy="1295400"/>
          </a:xfrm>
        </p:spPr>
        <p:txBody>
          <a:bodyPr>
            <a:normAutofit/>
          </a:bodyPr>
          <a:lstStyle/>
          <a:p>
            <a:r>
              <a:rPr lang="sr-Cyrl-RS" dirty="0" smtClean="0"/>
              <a:t>3. разред</a:t>
            </a:r>
          </a:p>
          <a:p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854074"/>
          </a:xfrm>
        </p:spPr>
        <p:txBody>
          <a:bodyPr/>
          <a:lstStyle/>
          <a:p>
            <a:pPr algn="ctr"/>
            <a:r>
              <a:rPr lang="sr-Cyrl-RS" dirty="0" smtClean="0"/>
              <a:t>Трчање на 40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9601200" cy="4038600"/>
          </a:xfrm>
        </p:spPr>
        <p:txBody>
          <a:bodyPr>
            <a:normAutofit/>
          </a:bodyPr>
          <a:lstStyle/>
          <a:p>
            <a:r>
              <a:rPr lang="sr-Cyrl-RS" dirty="0" smtClean="0"/>
              <a:t>Прати вежбе на следећем линку: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https://www.youtube.com/watch?v=h3Xrtm0IVnY</a:t>
            </a:r>
            <a:endParaRPr lang="sr-Cyrl-RS" dirty="0" smtClean="0"/>
          </a:p>
          <a:p>
            <a:r>
              <a:rPr lang="sr-Cyrl-RS" dirty="0" smtClean="0"/>
              <a:t>Уз помоћ родитеља стани на раздаљину од 40</a:t>
            </a:r>
            <a:r>
              <a:rPr lang="sr-Cyrl-RS" dirty="0"/>
              <a:t> </a:t>
            </a:r>
            <a:r>
              <a:rPr lang="sr-Cyrl-RS" dirty="0" smtClean="0"/>
              <a:t>метара</a:t>
            </a:r>
            <a:r>
              <a:rPr lang="en-US" dirty="0" smtClean="0"/>
              <a:t>. </a:t>
            </a:r>
            <a:r>
              <a:rPr lang="sr-Cyrl-RS" dirty="0" smtClean="0"/>
              <a:t>На знак родитеља „прирпеми се“, стани левом ногом и левим боком уз замишљену линију одакле ћеш кренути. На знак „позор“, нагни се мало телом напред у правцу трчања и са рукама савијеним у лактовима. На знак „сад“, потрчи 40 метара што брже можеш и заустави се иза циља. Измери време за које ти је требало да претрчиш 40 метара. Након тога, можеш пробати исто то из чучња, клека или седа.</a:t>
            </a:r>
          </a:p>
          <a:p>
            <a:pPr marL="0" indent="0">
              <a:buNone/>
            </a:pPr>
            <a:r>
              <a:rPr lang="sr-Cyrl-RS" dirty="0" smtClean="0"/>
              <a:t>                                                                                                          Уживај!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437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Friends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yard kids education presentation, album (widescreen).potx" id="{B61009BD-7448-452D-9EB3-A92629EDAAF7}" vid="{D5A61431-CA5A-45CA-9A81-30AAFC8F1B2C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A15C6C-6BB6-4DB6-B7D6-7F14EAB2CC5C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Schoolyard kids education presentation, album (widescreen)</Template>
  <TotalTime>190</TotalTime>
  <Words>114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Children Friends 16x9</vt:lpstr>
      <vt:lpstr>Физичко васпитање</vt:lpstr>
      <vt:lpstr>Трчање на 40m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Физичко васпитање</dc:title>
  <dc:creator>Natasa</dc:creator>
  <cp:keywords/>
  <cp:lastModifiedBy>Natasa</cp:lastModifiedBy>
  <cp:revision>21</cp:revision>
  <dcterms:created xsi:type="dcterms:W3CDTF">2020-04-21T17:04:18Z</dcterms:created>
  <dcterms:modified xsi:type="dcterms:W3CDTF">2020-04-29T15:30:07Z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